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1C1D9-A5BF-0E49-BC25-8ED1EA108556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1001E-7CFA-B646-B938-511FBCCEAF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1001E-7CFA-B646-B938-511FBCCEAF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1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AF87E-A7B4-954D-8D70-9527BA18E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A389-5020-2B46-AE29-8D8748F98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08533-A7C4-FF4E-81C6-C638AD2E9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16D90-4F5B-E84B-B3EF-C39D46D6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5B1AF-3CC7-BC4F-AB97-5F1267D0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39EC-F8A8-8145-B34D-193D970B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C0661-6FA3-D04D-A336-F4C8E3B9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AC8ED-685A-6844-8736-95B3EE69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99C7-55BC-184F-9571-FE7AEBDC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4DA32-6179-EE43-A487-70F19EE9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2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D9B4C-1AFB-BB40-A8B4-54BE3AE68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E2C03-C664-DE48-B3B5-75867C638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1DD35-DB0C-C940-8958-B39C745E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8552A-3871-F947-88F8-9D1E76AD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971A3-2188-7749-818B-250AEB83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0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CA2E9-F4A4-484B-B8FC-B9464418B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6BFCF-38D6-D74F-AD7B-54E11D73A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32922-C80B-D843-A251-BB345EE3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78386-6F69-EA4F-B99B-4C872314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61F0C-9E32-8B4E-82B4-86616B77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2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CFA6B-E3CD-5F49-B6A9-03694C66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BDEAE-FBCE-0C4F-B02F-CE0F5498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DDD38-A8D8-BF4F-9E09-336A3DC3C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AF016-662D-1E47-9290-163907FD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A0A49-FA4B-B044-8CF5-F9AD1420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9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357E-C41C-7847-AAF8-F2FEB90D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21B04-87DB-9544-8DBC-7D7D0F0E4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5FA16-2C16-3D44-B766-6DA2A1208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C07C9-7090-6E45-A8AD-7F0DFCF6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A63A1-23BD-524E-B4AB-7064A0CF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2B48-1B15-A542-A9D0-2401FA11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4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D629-9987-B146-93B1-E49BD3C3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2D1CC-B0BC-8146-98E7-C509E6656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50E91-E75E-4F43-9B41-B07AB940F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DB9B1-759A-D54F-9086-E35E84B96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E5AF3-C68E-034E-A3CE-66932BBD3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7568E-4D32-804F-82F0-5109A03D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FF2D-B0C8-674F-9505-3A8BEB9E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79B1D-0447-D74F-9CE6-2BEC3749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3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D7F0-70BC-6045-BE99-2CE0B168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E8B253-5592-6A47-A390-C91E714C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ABF8D-77E8-E94D-9C19-37A5AE1E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0C9F7-3207-7F43-B87B-050D7035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0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E535B0-EDDF-1E49-BEC4-6994B5BA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67A65-F424-6942-A352-91E2A0DF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731F0-5790-0049-8DDC-04F98E65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1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CC74-7144-4441-BE6D-12F2E168D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37B8-FA76-D948-9252-98A73A99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AB072-1148-E24A-9A03-8D6F36D27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70DE5-30FB-494E-851A-C82410FD2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2433B-6401-0D47-9FF8-1735C49E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BD91D-8F57-C342-A899-A937F6A8F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8BC3-F237-3E45-A9D9-B4275CC4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B79B2-2254-F244-ADBE-C550AE00E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BF38F-681F-4243-B5A8-7B390D78E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14142-1677-2249-A8F5-2E14FB2E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BD783-1BE4-6143-A6E1-0AC01896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BCC08-C23A-E448-BF97-4AE15B5F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2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487911-368D-A042-929D-ED268DBD3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97D11-2F87-734B-AB4F-9DD163838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2EDA-E5FF-2E48-8642-7FE3E0DB0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D985-E4E9-E044-99FD-8CE7B4543AD7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9BEF-35C3-214F-AAEB-DD2E294EE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6C356-E083-9846-87F4-E1DB76CB8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E7BA-9B99-DA4D-82AD-C6ABAE9ED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2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020239-814E-8548-B750-3C20BFA1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b="1" u="sng" dirty="0"/>
              <a:t>WCMS Color Run T-shirt Design Contest!!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EAB691-D549-CD47-8401-5C6CD92C9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831" y="1139825"/>
            <a:ext cx="11844338" cy="5532436"/>
          </a:xfrm>
          <a:noFill/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en-US" sz="2400" dirty="0"/>
              <a:t>All students are invited to submit a T-shirt design for WCMS’s 3</a:t>
            </a:r>
            <a:r>
              <a:rPr lang="en-US" sz="2400" baseline="30000" dirty="0"/>
              <a:t>rd</a:t>
            </a:r>
            <a:r>
              <a:rPr lang="en-US" sz="2400" dirty="0"/>
              <a:t> annual Color Run, which takes place on Saturday, April 6</a:t>
            </a:r>
            <a:r>
              <a:rPr lang="en-US" sz="2400" baseline="30000" dirty="0"/>
              <a:t>th</a:t>
            </a:r>
            <a:r>
              <a:rPr lang="en-US" sz="2400" dirty="0"/>
              <a:t>, at 9am.  </a:t>
            </a:r>
          </a:p>
          <a:p>
            <a:pPr>
              <a:buClr>
                <a:srgbClr val="00B050"/>
              </a:buClr>
            </a:pPr>
            <a:r>
              <a:rPr lang="en-US" sz="2400" dirty="0"/>
              <a:t>Place all entries in the ‘Color Run T-shirt Contest’ box in the front office between </a:t>
            </a:r>
            <a:r>
              <a:rPr lang="en-US" sz="2400" b="1" u="sng" dirty="0"/>
              <a:t>2/18 – 3/1</a:t>
            </a:r>
            <a:r>
              <a:rPr lang="en-US" sz="2400" dirty="0"/>
              <a:t>.</a:t>
            </a:r>
            <a:r>
              <a:rPr lang="en-US" sz="2000" dirty="0"/>
              <a:t>  </a:t>
            </a:r>
          </a:p>
          <a:p>
            <a:pPr>
              <a:buClr>
                <a:srgbClr val="00B050"/>
              </a:buClr>
            </a:pPr>
            <a:r>
              <a:rPr lang="en-US" sz="2400" dirty="0"/>
              <a:t>Winner receives free Color Run registration/T-shirt ($15 value) plus a $25 VISA gift card.</a:t>
            </a:r>
          </a:p>
          <a:p>
            <a:pPr>
              <a:buClr>
                <a:srgbClr val="00B050"/>
              </a:buClr>
            </a:pPr>
            <a:r>
              <a:rPr lang="en-US" sz="2400" dirty="0"/>
              <a:t>Submission Guidelines:</a:t>
            </a:r>
          </a:p>
          <a:p>
            <a:pPr lvl="1">
              <a:buClr>
                <a:srgbClr val="00B050"/>
              </a:buClr>
            </a:pPr>
            <a:r>
              <a:rPr lang="en-US" dirty="0"/>
              <a:t>Submit design on 8 ½ x 11 sheet of paper</a:t>
            </a:r>
          </a:p>
          <a:p>
            <a:pPr lvl="1">
              <a:buClr>
                <a:srgbClr val="00B050"/>
              </a:buClr>
            </a:pPr>
            <a:r>
              <a:rPr lang="en-US" dirty="0"/>
              <a:t>Use no more than 2 colors (the t-shirt will be white)</a:t>
            </a:r>
          </a:p>
          <a:p>
            <a:pPr lvl="1">
              <a:buClr>
                <a:srgbClr val="00B050"/>
              </a:buClr>
            </a:pPr>
            <a:r>
              <a:rPr lang="en-US" dirty="0"/>
              <a:t>Design is for the front of the t-shirt only (sponsors will be listed on the back)</a:t>
            </a:r>
          </a:p>
          <a:p>
            <a:pPr lvl="1">
              <a:buClr>
                <a:srgbClr val="00B050"/>
              </a:buClr>
            </a:pPr>
            <a:r>
              <a:rPr lang="en-US" dirty="0"/>
              <a:t>The following wording must be used: “West Cary Middle School Color Run 2019”</a:t>
            </a:r>
          </a:p>
          <a:p>
            <a:pPr lvl="1">
              <a:buClr>
                <a:srgbClr val="00B050"/>
              </a:buClr>
            </a:pPr>
            <a:r>
              <a:rPr lang="en-US" dirty="0"/>
              <a:t>The IMP mascot should be included</a:t>
            </a:r>
          </a:p>
          <a:p>
            <a:pPr lvl="1">
              <a:buClr>
                <a:srgbClr val="00B050"/>
              </a:buClr>
            </a:pPr>
            <a:r>
              <a:rPr lang="en-US" dirty="0"/>
              <a:t>Include your name, homeroom teacher and parent email address on back of design</a:t>
            </a:r>
          </a:p>
          <a:p>
            <a:pPr>
              <a:buClr>
                <a:srgbClr val="00B050"/>
              </a:buClr>
            </a:pPr>
            <a:r>
              <a:rPr lang="en-US" sz="2400" dirty="0"/>
              <a:t>By participating, you agree to let the PTA use your design in any form for 0 compensation.</a:t>
            </a:r>
          </a:p>
          <a:p>
            <a:pPr>
              <a:buClr>
                <a:srgbClr val="00B050"/>
              </a:buClr>
            </a:pPr>
            <a:r>
              <a:rPr lang="en-US" sz="2400" dirty="0"/>
              <a:t>See Mr. Miller in the Art room for supplies/questions.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6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WCMS Color Run T-shirt Design Contest!!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WCMS Color Run T-shirt Design Contest!!</dc:title>
  <dc:creator>Kathy Cawley</dc:creator>
  <cp:lastModifiedBy>kira</cp:lastModifiedBy>
  <cp:revision>6</cp:revision>
  <cp:lastPrinted>2019-02-14T23:34:37Z</cp:lastPrinted>
  <dcterms:created xsi:type="dcterms:W3CDTF">2019-02-07T19:09:28Z</dcterms:created>
  <dcterms:modified xsi:type="dcterms:W3CDTF">2019-02-18T20:21:29Z</dcterms:modified>
</cp:coreProperties>
</file>